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70wgDZp0/sOs1crpaFeM2QLf/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o skaidrė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vertikalus tekstas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us pavadinimas ir teksta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ščia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turiny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kcijos antrašt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 turinia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yginimas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k pavadinima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rinys ir antraštė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eikslėlis ir antraštė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lt-LT"/>
              <a:t>Vertinimo pokyčiai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/>
              <a:t>2022 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71" y="484094"/>
            <a:ext cx="10623176" cy="554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032" y="631964"/>
            <a:ext cx="10542600" cy="59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24" y="564776"/>
            <a:ext cx="11226755" cy="591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29" y="564777"/>
            <a:ext cx="11109095" cy="5903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847" y="564776"/>
            <a:ext cx="10921621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05" y="373115"/>
            <a:ext cx="11651990" cy="6111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2022-05-30T12:27:59Z</dcterms:created>
  <dc:creator>Darbo vieta Nr. 17</dc:creator>
</cp:coreProperties>
</file>