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F424B68-1A03-4B25-8F7F-E9E8F2058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53085C75-0DD6-4509-A8FA-C6F32D7B4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CC702678-3EFA-4F5A-A33C-EEFFA787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C5C6-DADD-4DD1-BBEC-2A231AD9B75B}" type="datetimeFigureOut">
              <a:rPr lang="lt-LT" smtClean="0"/>
              <a:t>2022-02-10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3F36A4F9-30E1-4421-B11D-AA7A01C00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8D2D30ED-F6A7-4880-B5A6-BA76909D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B8BC-3A0A-48AD-B5E2-478CEAD69F9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3772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9A9517F-3D78-4541-9714-A4D0EDEC9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D069428F-F53A-4FF2-BEBC-DCF2B119D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3CA89501-CB56-4440-A08C-D89D86F65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C5C6-DADD-4DD1-BBEC-2A231AD9B75B}" type="datetimeFigureOut">
              <a:rPr lang="lt-LT" smtClean="0"/>
              <a:t>2022-02-10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9C9F181-3F37-4409-BEB8-E0B7E799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062AA11-16D5-4578-AF11-520D3D86A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B8BC-3A0A-48AD-B5E2-478CEAD69F9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8513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4A9B037B-CC70-4B18-96F5-0803FA7DE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E9A762FD-6B8F-4FFE-9F8D-B1E8419B7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B1D5F41-2CB4-4975-98DB-369AFDA46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C5C6-DADD-4DD1-BBEC-2A231AD9B75B}" type="datetimeFigureOut">
              <a:rPr lang="lt-LT" smtClean="0"/>
              <a:t>2022-02-10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D52D8B2B-2C2B-48B8-A845-BED967A11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365BEF6D-A200-4BFF-84EB-8AA055A5D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B8BC-3A0A-48AD-B5E2-478CEAD69F9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6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4A60F60-DEA8-436F-B64C-9F5FD14ED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C2B3670-29BD-4541-B3DD-8EF2ACE2A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E764F756-CB84-4031-8689-2D18AB35A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C5C6-DADD-4DD1-BBEC-2A231AD9B75B}" type="datetimeFigureOut">
              <a:rPr lang="lt-LT" smtClean="0"/>
              <a:t>2022-02-10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E31316D-B693-4200-A524-7624F87DB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4FE5E724-F89E-40B7-ABDB-69610AAF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B8BC-3A0A-48AD-B5E2-478CEAD69F9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3379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38D8179-6993-41F0-B72A-6962984E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4BCA0E58-68F0-4F9A-9DE3-C5BF6B987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D1400EFD-B3CC-4E0F-AD18-2D75FB853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C5C6-DADD-4DD1-BBEC-2A231AD9B75B}" type="datetimeFigureOut">
              <a:rPr lang="lt-LT" smtClean="0"/>
              <a:t>2022-02-10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944DA6BA-275F-440A-AED4-F8EFCBB90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56020005-94A7-494A-9865-7C744DF33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B8BC-3A0A-48AD-B5E2-478CEAD69F9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8080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5173B2E-F197-4382-8757-A6C1A7AFE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F1A9405-BBE6-4BD7-AC2E-9D88D7EAB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99BC9171-591C-4769-8F8A-40D894F65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F5A5BF8D-D7C4-4186-99E5-859643450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C5C6-DADD-4DD1-BBEC-2A231AD9B75B}" type="datetimeFigureOut">
              <a:rPr lang="lt-LT" smtClean="0"/>
              <a:t>2022-02-10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6A4CC51E-EBDC-4452-ABB9-2B308798F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8ECEB46D-D304-4794-9FDC-5D820509C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B8BC-3A0A-48AD-B5E2-478CEAD69F9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249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77A7752-2324-4EFB-972D-7355D76AB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0CDE126-04E1-462C-8A8E-F6961D9F6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041EFEC-748A-4A4C-8CB5-FD5593D55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6E98C4F4-DB02-47CB-8419-8DF822B6B1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8FFB17E9-8648-453E-9C92-D307DE7A6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235C6EB7-F13E-4111-9754-AF4B7F518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C5C6-DADD-4DD1-BBEC-2A231AD9B75B}" type="datetimeFigureOut">
              <a:rPr lang="lt-LT" smtClean="0"/>
              <a:t>2022-02-10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08D7238C-FC45-4C7C-A7BF-0B7EAAAB3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322E6859-711D-4F45-98C2-3F518D87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B8BC-3A0A-48AD-B5E2-478CEAD69F9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0772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C6B7833-E8F6-4E85-B16F-6E6B0E78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FCA9E08C-BE63-4063-AC56-EE606225B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C5C6-DADD-4DD1-BBEC-2A231AD9B75B}" type="datetimeFigureOut">
              <a:rPr lang="lt-LT" smtClean="0"/>
              <a:t>2022-02-10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5219F03C-8013-40FF-AABE-8549EC05B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5EFF1360-580F-4866-B7F5-016C613D3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B8BC-3A0A-48AD-B5E2-478CEAD69F9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169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7C539E38-60AC-4676-BF78-08BEC12F0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C5C6-DADD-4DD1-BBEC-2A231AD9B75B}" type="datetimeFigureOut">
              <a:rPr lang="lt-LT" smtClean="0"/>
              <a:t>2022-02-10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824D5273-EA84-4E70-88EC-8CF3BD36A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68F02BD2-0F99-4448-84E9-EFB293A8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B8BC-3A0A-48AD-B5E2-478CEAD69F9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4904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90D6E6A-B919-4690-B591-DF6623627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00B445D-6DBF-47D6-9641-F8E037D0A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FE9F1E9C-9CD0-4647-978C-6A2B501C83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C0916940-7CCB-4804-9110-45776FC23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C5C6-DADD-4DD1-BBEC-2A231AD9B75B}" type="datetimeFigureOut">
              <a:rPr lang="lt-LT" smtClean="0"/>
              <a:t>2022-02-10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6DBF0D9F-7241-465A-AE1D-F406C1851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CA8E09E6-8740-4709-87D2-469A409F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B8BC-3A0A-48AD-B5E2-478CEAD69F9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2243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BB1F149-0C59-41D5-94A1-7B9177F21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5E8A4265-AEA1-44A4-86B4-E7BB51F7B1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2D0B590B-62F2-4B3A-AAE5-F30BF1877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6DCE341B-27AF-47FB-977C-A3A80E48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C5C6-DADD-4DD1-BBEC-2A231AD9B75B}" type="datetimeFigureOut">
              <a:rPr lang="lt-LT" smtClean="0"/>
              <a:t>2022-02-10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AFDF7823-BB8A-4632-87DD-55371B63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629BBCCE-053A-4C8A-AC29-5EAC76BB9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B8BC-3A0A-48AD-B5E2-478CEAD69F9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8418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02746A13-ACF3-4356-A51B-8528F9B16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AC840BB6-E79B-4CEE-9C22-BD45077F7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6697B965-D9EC-4307-9D79-E57D5ED0DE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6C5C6-DADD-4DD1-BBEC-2A231AD9B75B}" type="datetimeFigureOut">
              <a:rPr lang="lt-LT" smtClean="0"/>
              <a:t>2022-02-10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214A8826-F82E-4E07-933E-9D400FAD8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D94ADAAD-261D-452E-AF40-9C66029CC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CB8BC-3A0A-48AD-B5E2-478CEAD69F9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3414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75457B65-C952-411B-A34A-DAA640A66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kumimoji="0" lang="lt-LT" sz="7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</a:rPr>
              <a:t>2021 METŲ ĮSIVERTINIMAS</a:t>
            </a:r>
            <a:endParaRPr lang="lt-LT" sz="7000" b="1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9AE5B985-0E89-4B2E-8AB8-1AFCB4A9F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944339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r>
              <a:rPr kumimoji="0" lang="lt-LT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rPr>
              <a:t>Mokinių apklausos rezultatai</a:t>
            </a:r>
          </a:p>
          <a:p>
            <a:endParaRPr lang="lt-LT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08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216F32A8-8BA2-42B4-82D0-EA53A6CEA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333066"/>
          </a:xfrm>
        </p:spPr>
        <p:txBody>
          <a:bodyPr>
            <a:normAutofit/>
          </a:bodyPr>
          <a:lstStyle/>
          <a:p>
            <a:pPr algn="ctr"/>
            <a:r>
              <a:rPr lang="lt-LT" b="1" dirty="0">
                <a:latin typeface="Calibri Light" panose="020F0302020204030204"/>
              </a:rPr>
              <a:t>3</a:t>
            </a:r>
            <a:r>
              <a:rPr kumimoji="0" lang="lt-LT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sritis.UGDYMO</a:t>
            </a:r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(SI) APLINKOS</a:t>
            </a:r>
            <a:b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STIPRYBĖS</a:t>
            </a:r>
            <a:endParaRPr lang="lt-LT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9C0742B-6FAB-4F71-A9CB-E140A40C8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62454" y="2620980"/>
            <a:ext cx="950976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74FEA38-9D93-4589-97D1-65EC6EADB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64" y="2853879"/>
            <a:ext cx="9637776" cy="2714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3600" dirty="0"/>
              <a:t>1.Pamokose naudojame įvairias mokymosi priemones (kompiuterius, planšetes, dalijamąją medžiagą, vadovėlius, ir kt.).2,67</a:t>
            </a:r>
          </a:p>
          <a:p>
            <a:pPr marL="0" indent="0">
              <a:buNone/>
            </a:pPr>
            <a:r>
              <a:rPr lang="lt-LT" sz="3600" dirty="0"/>
              <a:t>2.</a:t>
            </a:r>
            <a:r>
              <a:rPr kumimoji="0" lang="lt-LT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Pamokose naudojamos įvairios priemonės yra įdomios. 2,64</a:t>
            </a:r>
            <a:endParaRPr lang="lt-LT" sz="3600" dirty="0"/>
          </a:p>
        </p:txBody>
      </p:sp>
    </p:spTree>
    <p:extLst>
      <p:ext uri="{BB962C8B-B14F-4D97-AF65-F5344CB8AC3E}">
        <p14:creationId xmlns:p14="http://schemas.microsoft.com/office/powerpoint/2010/main" val="3623133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409D67EF-37EF-4A15-A23B-F7AD7C103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333066"/>
          </a:xfrm>
        </p:spPr>
        <p:txBody>
          <a:bodyPr>
            <a:normAutofit/>
          </a:bodyPr>
          <a:lstStyle/>
          <a:p>
            <a:pPr algn="ctr"/>
            <a:r>
              <a:rPr kumimoji="0" lang="lt-L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3sritis.UGDYMO (SI) APLINKOS</a:t>
            </a:r>
            <a:br>
              <a:rPr kumimoji="0" lang="lt-L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lt-L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SILPNYBĖS</a:t>
            </a:r>
            <a:endParaRPr lang="lt-LT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9C0742B-6FAB-4F71-A9CB-E140A40C8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62454" y="2620980"/>
            <a:ext cx="950976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BB7913F-7A66-42BC-995B-3D5F0BD79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64" y="2853879"/>
            <a:ext cx="9637776" cy="3043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3600" dirty="0"/>
              <a:t>1.Aš mokausi ne tik klasėje, bet ir kitose mokyklos erdvėse ( pvz., mokyklos bibliotekoje, lauke, gamtoje).1,85</a:t>
            </a:r>
          </a:p>
          <a:p>
            <a:pPr marL="0" indent="0">
              <a:buNone/>
            </a:pPr>
            <a:r>
              <a:rPr lang="lt-LT" sz="3600" dirty="0"/>
              <a:t>2.Pamokose mums užduotys parenkamos taip, kad mes dirbtume su informacinėmis technologijomis.2,08</a:t>
            </a:r>
          </a:p>
        </p:txBody>
      </p:sp>
    </p:spTree>
    <p:extLst>
      <p:ext uri="{BB962C8B-B14F-4D97-AF65-F5344CB8AC3E}">
        <p14:creationId xmlns:p14="http://schemas.microsoft.com/office/powerpoint/2010/main" val="437218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FBE1945F-809E-4178-866F-01B89ADA3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333066"/>
          </a:xfrm>
        </p:spPr>
        <p:txBody>
          <a:bodyPr>
            <a:normAutofit/>
          </a:bodyPr>
          <a:lstStyle/>
          <a:p>
            <a:pPr algn="ctr"/>
            <a:r>
              <a:rPr lang="lt-LT" b="1" dirty="0">
                <a:latin typeface="Calibri Light" panose="020F0302020204030204"/>
              </a:rPr>
              <a:t>4</a:t>
            </a:r>
            <a:r>
              <a:rPr kumimoji="0" lang="lt-LT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sritis.LYDERYSTĖ</a:t>
            </a:r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IR VADYBA</a:t>
            </a:r>
            <a:b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STIPRYBĖS</a:t>
            </a:r>
            <a:endParaRPr lang="lt-LT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9C0742B-6FAB-4F71-A9CB-E140A40C8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62454" y="2620980"/>
            <a:ext cx="950976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6721685-67F8-455E-B6DF-E545A9F51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64" y="2853879"/>
            <a:ext cx="9637776" cy="2714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4000" dirty="0"/>
              <a:t>1.Tėvai žino apie mano mokymosi pasiekimus, aptaria juos su mokytojais.2,86</a:t>
            </a:r>
          </a:p>
          <a:p>
            <a:pPr marL="0" indent="0">
              <a:buNone/>
            </a:pPr>
            <a:r>
              <a:rPr lang="lt-LT" sz="4000" dirty="0"/>
              <a:t>2.Aš pasitikiu savo mokyklos vadovais.2,85</a:t>
            </a:r>
          </a:p>
        </p:txBody>
      </p:sp>
    </p:spTree>
    <p:extLst>
      <p:ext uri="{BB962C8B-B14F-4D97-AF65-F5344CB8AC3E}">
        <p14:creationId xmlns:p14="http://schemas.microsoft.com/office/powerpoint/2010/main" val="3210624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FAEE2A72-AF7D-4D78-AD4B-3D9D0A267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333066"/>
          </a:xfrm>
        </p:spPr>
        <p:txBody>
          <a:bodyPr>
            <a:normAutofit/>
          </a:bodyPr>
          <a:lstStyle/>
          <a:p>
            <a:pPr algn="ctr"/>
            <a:r>
              <a:rPr lang="lt-LT" b="1" dirty="0">
                <a:latin typeface="Calibri Light" panose="020F0302020204030204"/>
              </a:rPr>
              <a:t>4 </a:t>
            </a:r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sritis. LYDERYSTĖ IR VADYBA </a:t>
            </a:r>
            <a:b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SILPNYBĖS</a:t>
            </a:r>
            <a:endParaRPr lang="lt-LT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9C0742B-6FAB-4F71-A9CB-E140A40C8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62454" y="2620980"/>
            <a:ext cx="950976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7DB6B0B-5C18-4769-A0E9-4BFAFAD73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64" y="2853879"/>
            <a:ext cx="9637776" cy="30439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0" lang="lt-LT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1.Mes mokykloje kalbame apie tai , kokia mūsų mokykla galėtų (turėtų) būti   ateityje.2,11</a:t>
            </a:r>
          </a:p>
          <a:p>
            <a:pPr marL="0" indent="0">
              <a:buNone/>
            </a:pPr>
            <a:r>
              <a:rPr kumimoji="0" lang="lt-LT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2.Mūsų mokytojų vedamos pamokos įdomios, šiuolaikiškos. 2,18</a:t>
            </a:r>
            <a:endParaRPr lang="lt-LT" sz="4000" dirty="0"/>
          </a:p>
        </p:txBody>
      </p:sp>
    </p:spTree>
    <p:extLst>
      <p:ext uri="{BB962C8B-B14F-4D97-AF65-F5344CB8AC3E}">
        <p14:creationId xmlns:p14="http://schemas.microsoft.com/office/powerpoint/2010/main" val="3841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085A646-1B14-4783-80D5-5AE0ECC4B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7"/>
            <a:ext cx="4944152" cy="3042848"/>
          </a:xfrm>
        </p:spPr>
        <p:txBody>
          <a:bodyPr>
            <a:noAutofit/>
          </a:bodyPr>
          <a:lstStyle/>
          <a:p>
            <a:r>
              <a:rPr kumimoji="0" lang="lt-LT" sz="4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</a:rPr>
              <a:t>Apklausoje dalyvavo I-IV klasių mokiniai</a:t>
            </a:r>
            <a:br>
              <a:rPr kumimoji="0" lang="lt-LT" sz="4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</a:rPr>
            </a:br>
            <a:endParaRPr lang="lt-LT" sz="4800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4C01720-F349-4D5C-B010-B33A9E016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585" y="4288221"/>
            <a:ext cx="4944151" cy="14311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4800" b="1" dirty="0">
                <a:solidFill>
                  <a:prstClr val="black"/>
                </a:solidFill>
                <a:latin typeface="Calibri Light"/>
                <a:ea typeface="+mj-ea"/>
                <a:cs typeface="+mj-cs"/>
              </a:rPr>
              <a:t>B</a:t>
            </a:r>
            <a:r>
              <a:rPr kumimoji="0" lang="lt-LT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erniukų </a:t>
            </a:r>
            <a:r>
              <a:rPr kumimoji="0" lang="lt-LT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40 %</a:t>
            </a:r>
            <a:r>
              <a:rPr kumimoji="0" lang="lt-LT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 Mergaičių</a:t>
            </a:r>
            <a:r>
              <a:rPr kumimoji="0" lang="lt-LT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60 %</a:t>
            </a:r>
            <a:endParaRPr lang="en-US" sz="2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urinio vietos rezervavimo ženklas 3">
            <a:extLst>
              <a:ext uri="{FF2B5EF4-FFF2-40B4-BE49-F238E27FC236}">
                <a16:creationId xmlns:a16="http://schemas.microsoft.com/office/drawing/2014/main" id="{A244B416-292E-49DD-8528-7EF9A2323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7582" y="1545021"/>
            <a:ext cx="4965489" cy="302920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555310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82E9E49-1EFF-4DF6-8AB3-6DDFE9B45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Autofit/>
          </a:bodyPr>
          <a:lstStyle/>
          <a:p>
            <a:r>
              <a:rPr lang="lt-LT" b="1" dirty="0"/>
              <a:t>Dalyvavo apklausoje pagal klases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BB5B8F-B824-4C38-B69B-63A75BC7D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3247698"/>
            <a:ext cx="3505493" cy="2976122"/>
          </a:xfrm>
        </p:spPr>
        <p:txBody>
          <a:bodyPr>
            <a:normAutofit/>
          </a:bodyPr>
          <a:lstStyle/>
          <a:p>
            <a:r>
              <a:rPr lang="lt-LT" sz="4400" dirty="0"/>
              <a:t>Daugiausia  </a:t>
            </a:r>
            <a:r>
              <a:rPr lang="lt-LT" sz="4400" u="sng" dirty="0"/>
              <a:t>antrokų</a:t>
            </a:r>
            <a:r>
              <a:rPr lang="lt-LT" sz="4400" dirty="0"/>
              <a:t>  </a:t>
            </a:r>
          </a:p>
          <a:p>
            <a:pPr marL="0" indent="0">
              <a:buNone/>
            </a:pPr>
            <a:r>
              <a:rPr lang="lt-LT" sz="4400" dirty="0"/>
              <a:t>39 %</a:t>
            </a:r>
            <a:endParaRPr lang="en-US" sz="4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urinio vietos rezervavimo ženklas 3">
            <a:extLst>
              <a:ext uri="{FF2B5EF4-FFF2-40B4-BE49-F238E27FC236}">
                <a16:creationId xmlns:a16="http://schemas.microsoft.com/office/drawing/2014/main" id="{621E5832-5BE5-40EE-9976-C6471E63B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3688" y="1917712"/>
            <a:ext cx="6019331" cy="273879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971918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B6876E5-0A7B-4129-A983-8579A1E2B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lt-LT" sz="3700" b="1" dirty="0"/>
              <a:t>Atstumas nuo namų iki mokyklos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B40142F7-BC2F-460D-810A-2DE2E53AF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3006637"/>
            <a:ext cx="3505494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3600" b="1" dirty="0"/>
              <a:t>Daugiausia gyvena arčiau negu 3km</a:t>
            </a:r>
          </a:p>
          <a:p>
            <a:pPr marL="0" indent="0">
              <a:buNone/>
            </a:pPr>
            <a:r>
              <a:rPr lang="lt-LT" sz="3600" b="1" dirty="0"/>
              <a:t>51,9 %</a:t>
            </a:r>
            <a:endParaRPr lang="en-US" sz="36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urinio vietos rezervavimo ženklas 3">
            <a:extLst>
              <a:ext uri="{FF2B5EF4-FFF2-40B4-BE49-F238E27FC236}">
                <a16:creationId xmlns:a16="http://schemas.microsoft.com/office/drawing/2014/main" id="{5AC8DD62-6479-45A4-89D7-253E38EF9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2057979"/>
            <a:ext cx="6019331" cy="273879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83907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C4333D1-07B6-4099-9A97-313CA67D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/>
          </a:bodyPr>
          <a:lstStyle/>
          <a:p>
            <a:r>
              <a:rPr lang="lt-LT" b="1" dirty="0"/>
              <a:t>Kelionė į mokyklą ir atgal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88E41CD3-D044-45D8-AEAB-4595CBAFF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362" y="2443315"/>
            <a:ext cx="4944151" cy="3785419"/>
          </a:xfrm>
        </p:spPr>
        <p:txBody>
          <a:bodyPr>
            <a:normAutofit/>
          </a:bodyPr>
          <a:lstStyle/>
          <a:p>
            <a:r>
              <a:rPr lang="lt-LT" sz="4400" dirty="0"/>
              <a:t>Ateinu  pats 40,8 %</a:t>
            </a:r>
          </a:p>
          <a:p>
            <a:r>
              <a:rPr lang="lt-LT" sz="4400" dirty="0"/>
              <a:t>Atveža tėvai 33,2 %</a:t>
            </a:r>
          </a:p>
          <a:p>
            <a:r>
              <a:rPr lang="lt-LT" sz="4400" dirty="0"/>
              <a:t>Visuomeniniu transportu 26,1 %</a:t>
            </a:r>
            <a:endParaRPr lang="en-US" sz="4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urinio vietos rezervavimo ženklas 3">
            <a:extLst>
              <a:ext uri="{FF2B5EF4-FFF2-40B4-BE49-F238E27FC236}">
                <a16:creationId xmlns:a16="http://schemas.microsoft.com/office/drawing/2014/main" id="{96926FC4-29DD-4FA3-9D77-A32A145F8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920" y="1440426"/>
            <a:ext cx="5302527" cy="424092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8548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328F96D0-7A3A-4B95-B5C9-2DD0E7CF0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/>
            <a:r>
              <a:rPr lang="lt-LT" b="1" dirty="0"/>
              <a:t>1sritis.REZULTATAI</a:t>
            </a:r>
            <a:br>
              <a:rPr lang="lt-LT" b="1" dirty="0"/>
            </a:br>
            <a:r>
              <a:rPr lang="lt-LT" b="1" dirty="0"/>
              <a:t>STIPRYBĖS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7421BFA-3598-48C2-A486-C70C8587F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64" y="2853879"/>
            <a:ext cx="9637776" cy="27147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sz="4000" dirty="0"/>
              <a:t>1.Aš priimu kitus žmones tokius, kokie jie yra. 3,46</a:t>
            </a:r>
          </a:p>
          <a:p>
            <a:pPr marL="0" indent="0">
              <a:buNone/>
            </a:pPr>
            <a:r>
              <a:rPr lang="lt-LT" sz="4000" dirty="0"/>
              <a:t>2.Mokytojai, klasės vadovas mus informuoja apie klasės mokinių mokymosi rezultatus ir pasiekimus. 3,16</a:t>
            </a:r>
          </a:p>
        </p:txBody>
      </p:sp>
    </p:spTree>
    <p:extLst>
      <p:ext uri="{BB962C8B-B14F-4D97-AF65-F5344CB8AC3E}">
        <p14:creationId xmlns:p14="http://schemas.microsoft.com/office/powerpoint/2010/main" val="2358004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EED09DC2-11E3-4B5A-A552-8FFE200A3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/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1sritis. REZULTATAI</a:t>
            </a:r>
            <a:b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SILPNYBĖS</a:t>
            </a:r>
            <a:endParaRPr lang="lt-LT" b="1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8166EA1-FB56-4F1C-84A6-A55FBDD6E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64" y="2853879"/>
            <a:ext cx="9637776" cy="2714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4400" dirty="0"/>
              <a:t>1.Mano mokyklos pasiekimai yra žinomi mieste ( rajone ar šalyje).1,85</a:t>
            </a:r>
          </a:p>
          <a:p>
            <a:pPr marL="0" indent="0">
              <a:buNone/>
            </a:pPr>
            <a:r>
              <a:rPr lang="lt-LT" sz="4400" dirty="0"/>
              <a:t>2.Aš su mokytojais planuoju, kaip mokysiuosi toliau. 2,07</a:t>
            </a:r>
          </a:p>
        </p:txBody>
      </p:sp>
    </p:spTree>
    <p:extLst>
      <p:ext uri="{BB962C8B-B14F-4D97-AF65-F5344CB8AC3E}">
        <p14:creationId xmlns:p14="http://schemas.microsoft.com/office/powerpoint/2010/main" val="3392236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50EFC454-C204-4181-BAC2-FB6FBEC2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333066"/>
          </a:xfrm>
        </p:spPr>
        <p:txBody>
          <a:bodyPr>
            <a:normAutofit/>
          </a:bodyPr>
          <a:lstStyle/>
          <a:p>
            <a:pPr algn="ctr"/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2sritis.UGDYMAS (IS) MOKINIŲ PATIRTYS STIPRYBĖS</a:t>
            </a:r>
            <a:endParaRPr lang="lt-LT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9C0742B-6FAB-4F71-A9CB-E140A40C8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62454" y="2620980"/>
            <a:ext cx="950976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6D367A4-BC72-402C-A0C8-2C7719324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64" y="2853879"/>
            <a:ext cx="9637776" cy="2714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3600" dirty="0"/>
              <a:t>1.Aš suprantu mokyklos tvarką ir jos laikausi.3,34</a:t>
            </a:r>
          </a:p>
          <a:p>
            <a:pPr marL="0" indent="0">
              <a:buNone/>
            </a:pPr>
            <a:r>
              <a:rPr lang="lt-LT" sz="3600" dirty="0"/>
              <a:t>2. Mokytojai mane vertina įvairiais būdais: pažymiais, kaupiamaisiais įvertinimais, pagyrimais, komentarais raštu ar žodžiu. 3,33</a:t>
            </a:r>
          </a:p>
        </p:txBody>
      </p:sp>
    </p:spTree>
    <p:extLst>
      <p:ext uri="{BB962C8B-B14F-4D97-AF65-F5344CB8AC3E}">
        <p14:creationId xmlns:p14="http://schemas.microsoft.com/office/powerpoint/2010/main" val="2933781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86D9E98D-B166-4DFA-880B-7B2AED15A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333066"/>
          </a:xfrm>
        </p:spPr>
        <p:txBody>
          <a:bodyPr>
            <a:normAutofit/>
          </a:bodyPr>
          <a:lstStyle/>
          <a:p>
            <a:pPr algn="ctr"/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2sritis.UGDYMAS (IS) MOKINIŲ PATIRTYS</a:t>
            </a:r>
            <a:b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SILPNYBĖS</a:t>
            </a:r>
            <a:endParaRPr lang="lt-LT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9C0742B-6FAB-4F71-A9CB-E140A40C8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62454" y="2620980"/>
            <a:ext cx="950976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03F6C15-B8C5-4676-81DF-6E6175726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64" y="2853879"/>
            <a:ext cx="9637776" cy="2714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4400" dirty="0"/>
              <a:t>1.Man patinka mokytis.2,05</a:t>
            </a:r>
          </a:p>
          <a:p>
            <a:pPr marL="0" indent="0">
              <a:buNone/>
            </a:pPr>
            <a:r>
              <a:rPr lang="lt-LT" sz="4400" dirty="0"/>
              <a:t>2.Pamokose galiu pasirinkti įvairaus sunkumo užduotis. 2,27</a:t>
            </a:r>
          </a:p>
        </p:txBody>
      </p:sp>
    </p:spTree>
    <p:extLst>
      <p:ext uri="{BB962C8B-B14F-4D97-AF65-F5344CB8AC3E}">
        <p14:creationId xmlns:p14="http://schemas.microsoft.com/office/powerpoint/2010/main" val="1293430731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347</Words>
  <Application>Microsoft Office PowerPoint</Application>
  <PresentationFormat>Plačiaekranė</PresentationFormat>
  <Paragraphs>38</Paragraphs>
  <Slides>13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„Office“ tema</vt:lpstr>
      <vt:lpstr>2021 METŲ ĮSIVERTINIMAS</vt:lpstr>
      <vt:lpstr>Apklausoje dalyvavo I-IV klasių mokiniai </vt:lpstr>
      <vt:lpstr>Dalyvavo apklausoje pagal klases</vt:lpstr>
      <vt:lpstr>Atstumas nuo namų iki mokyklos</vt:lpstr>
      <vt:lpstr>Kelionė į mokyklą ir atgal</vt:lpstr>
      <vt:lpstr>1sritis.REZULTATAI STIPRYBĖS</vt:lpstr>
      <vt:lpstr>1sritis. REZULTATAI SILPNYBĖS</vt:lpstr>
      <vt:lpstr>2sritis.UGDYMAS (IS) MOKINIŲ PATIRTYS STIPRYBĖS</vt:lpstr>
      <vt:lpstr>2sritis.UGDYMAS (IS) MOKINIŲ PATIRTYS SILPNYBĖS</vt:lpstr>
      <vt:lpstr>3sritis.UGDYMO (SI) APLINKOS STIPRYBĖS</vt:lpstr>
      <vt:lpstr>3sritis.UGDYMO (SI) APLINKOS SILPNYBĖS</vt:lpstr>
      <vt:lpstr>4sritis.LYDERYSTĖ IR VADYBA STIPRYBĖS</vt:lpstr>
      <vt:lpstr>4 sritis. LYDERYSTĖ IR VADYBA  SILPNYBĖS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METŲ ĮSIVERTINIMAS</dc:title>
  <dc:creator>Daiva Butkienė</dc:creator>
  <cp:lastModifiedBy>RASA PAULAUSKIENĖ</cp:lastModifiedBy>
  <cp:revision>2</cp:revision>
  <dcterms:created xsi:type="dcterms:W3CDTF">2022-01-23T12:53:34Z</dcterms:created>
  <dcterms:modified xsi:type="dcterms:W3CDTF">2022-02-10T10:25:49Z</dcterms:modified>
</cp:coreProperties>
</file>